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59" r:id="rId6"/>
    <p:sldId id="261" r:id="rId7"/>
    <p:sldId id="267" r:id="rId8"/>
    <p:sldId id="268" r:id="rId9"/>
    <p:sldId id="266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D3AF6-7868-44A5-9D6E-AD7452478583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87487-96C2-4FD8-A37B-538345B4CE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857620" y="1285860"/>
            <a:ext cx="5286381" cy="371476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Головной мозг.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714752"/>
            <a:ext cx="385762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Documents and Settings\User\Рабочий стол\13 марта\i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571480"/>
            <a:ext cx="1481137" cy="3071834"/>
          </a:xfrm>
          <a:prstGeom prst="rect">
            <a:avLst/>
          </a:prstGeom>
          <a:noFill/>
        </p:spPr>
      </p:pic>
      <p:pic>
        <p:nvPicPr>
          <p:cNvPr id="6" name="Picture 10" descr="http://im5-tub-ru.yandex.net/i?id=226747326-55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071942"/>
            <a:ext cx="314325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Нейротрансмиттеры высвобождаются в нервных окончаниях клетки под действием нервного импульса. таких веществ несколько десятков, однако секрет здоровья и молодости кроется в четырех основных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85728"/>
            <a:ext cx="371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4348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Взаимопроверка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 bwMode="auto">
          <a:xfrm>
            <a:off x="457200" y="714356"/>
            <a:ext cx="3614734" cy="314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71934" y="714357"/>
            <a:ext cx="5072066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1.передние рога серого вещества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задние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рога серого вещества 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центральный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канал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задний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корешок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спинномозгового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нерва 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передний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корешок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спинномозгового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нерва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позвоночный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нервный узел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спинномозговой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нерв.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4000504"/>
            <a:ext cx="492922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1вариант: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1.позвоночного столба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2.головного мозга, 1см 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3.спинномозговой жидкостью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4.телами, отростками  5.исполнительные, вставочные</a:t>
            </a:r>
          </a:p>
          <a:p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429224" y="5286388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2вариант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 А,В.Г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357167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Карточка 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488" y="857232"/>
            <a:ext cx="2663825" cy="11430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Головной мозг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9425" y="2928935"/>
            <a:ext cx="199390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Передний мозг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16613" y="2714621"/>
            <a:ext cx="203676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Ствол мозга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76600" y="3286125"/>
            <a:ext cx="1800225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Мозжечок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8274" y="5357826"/>
            <a:ext cx="1903396" cy="11430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Промежу</a:t>
            </a:r>
            <a:r>
              <a:rPr lang="ru-RU" dirty="0"/>
              <a:t>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точный мозг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85984" y="5357826"/>
            <a:ext cx="1571636" cy="11430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Полушария большого мозга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0563" y="5357826"/>
            <a:ext cx="2016125" cy="11556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Продолговатый мозг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64325" y="5286389"/>
            <a:ext cx="914400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мост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40650" y="5214950"/>
            <a:ext cx="1187450" cy="13096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Средний мозг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1428730" y="2071677"/>
            <a:ext cx="2571767" cy="7683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643438" y="2071678"/>
            <a:ext cx="2300300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3619494" y="2666994"/>
            <a:ext cx="1214446" cy="238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276205" y="4224333"/>
            <a:ext cx="1590666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6200000" flipH="1">
            <a:off x="1500166" y="3857628"/>
            <a:ext cx="1571636" cy="12858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5235589" y="3765543"/>
            <a:ext cx="1673217" cy="14287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6200000" flipH="1">
            <a:off x="6997324" y="3789757"/>
            <a:ext cx="1549393" cy="12565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6164680" y="4479529"/>
            <a:ext cx="1573205" cy="436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7" descr="D:\РАЗРАБОТКИ УРОКОВ\8 класс\Головной мозг\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1219200" y="685800"/>
            <a:ext cx="3276600" cy="9144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381000"/>
            <a:ext cx="21336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/>
              <a:t>Полушария</a:t>
            </a:r>
          </a:p>
          <a:p>
            <a:pPr algn="ctr">
              <a:defRPr/>
            </a:pPr>
            <a:r>
              <a:rPr lang="ru-RU" b="1" dirty="0"/>
              <a:t> головного мозга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V="1">
            <a:off x="2000232" y="3214686"/>
            <a:ext cx="2505076" cy="571504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228600" y="3276600"/>
            <a:ext cx="1981200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/>
              <a:t>Промежуточный </a:t>
            </a:r>
          </a:p>
          <a:p>
            <a:pPr algn="ctr">
              <a:defRPr/>
            </a:pPr>
            <a:r>
              <a:rPr lang="ru-RU" b="1" dirty="0"/>
              <a:t>мозг</a:t>
            </a:r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2590800" y="3714752"/>
            <a:ext cx="2195514" cy="1466848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762000" y="5029200"/>
            <a:ext cx="1828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/>
              <a:t>Средний мозг</a:t>
            </a:r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 flipV="1">
            <a:off x="2285984" y="4648200"/>
            <a:ext cx="2428876" cy="1781196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838200" y="6096000"/>
            <a:ext cx="14478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/>
              <a:t>Мост </a:t>
            </a:r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V="1">
            <a:off x="3929058" y="5786454"/>
            <a:ext cx="1400180" cy="35719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2971800" y="6215082"/>
            <a:ext cx="2286000" cy="50006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/>
              <a:t>Продолговатый </a:t>
            </a:r>
          </a:p>
          <a:p>
            <a:pPr algn="ctr">
              <a:defRPr/>
            </a:pPr>
            <a:r>
              <a:rPr lang="ru-RU" b="1" dirty="0"/>
              <a:t>мозг</a:t>
            </a:r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>
            <a:off x="6477000" y="2209800"/>
            <a:ext cx="2057400" cy="19812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6629400" y="1600200"/>
            <a:ext cx="2286000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/>
              <a:t>Мозжечок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6" grpId="0" animBg="1"/>
      <p:bldP spid="15369" grpId="0" animBg="1"/>
      <p:bldP spid="15370" grpId="0" animBg="1"/>
      <p:bldP spid="15371" grpId="0" animBg="1"/>
      <p:bldP spid="15372" grpId="0" animBg="1"/>
      <p:bldP spid="15373" grpId="0" animBg="1"/>
      <p:bldP spid="15374" grpId="0" animBg="1"/>
      <p:bldP spid="15375" grpId="0" animBg="1"/>
      <p:bldP spid="15376" grpId="0" animBg="1"/>
      <p:bldP spid="15377" grpId="0" animBg="1"/>
      <p:bldP spid="153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6050" y="785794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3500438" cy="43576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00562" y="785794"/>
            <a:ext cx="4357687" cy="4357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85786" y="621508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Продолговатый мозг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86380" y="5857892"/>
            <a:ext cx="385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Мост                     Мозжечок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5365759" y="4278315"/>
            <a:ext cx="2127258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1488254" y="4941110"/>
            <a:ext cx="1714512" cy="11191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V="1">
            <a:off x="7072330" y="4572008"/>
            <a:ext cx="2143140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3857625" cy="428625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17" descr="D:\РАЗРАБОТКИ УРОКОВ\8 класс\Головной мозг\15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785794"/>
            <a:ext cx="4024312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rot="5400000" flipH="1" flipV="1">
            <a:off x="595281" y="4048135"/>
            <a:ext cx="2643206" cy="976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4822033" y="4107661"/>
            <a:ext cx="3214710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5857892"/>
            <a:ext cx="9358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средний мозг                                          промежуточный мозг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57166"/>
            <a:ext cx="825820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Асимметрия полушарий головного мозга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40-42%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левополушарные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10-20% -правополушарные, 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40% имеют одинаковое развитие полушарий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равнополушарные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www.medroad.ru/content/images/pimage/marticle_icon_preview2_7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3786214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Можно ли утверждать, что чем больше мозг (голова), тем умнее человек?</a:t>
            </a:r>
          </a:p>
        </p:txBody>
      </p:sp>
      <p:pic>
        <p:nvPicPr>
          <p:cNvPr id="5" name="Picture 13" descr="tur-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1785926"/>
            <a:ext cx="1571636" cy="1866900"/>
          </a:xfr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3714752"/>
            <a:ext cx="23574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И.С. Тургенев-              2012 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4" descr="lenin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14678" y="1785926"/>
            <a:ext cx="1714512" cy="200026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071802" y="3786190"/>
            <a:ext cx="1857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В.И. Ленин- 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1340 г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5" descr="менделеев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57884" y="1643050"/>
            <a:ext cx="1857388" cy="207170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072198" y="3786190"/>
            <a:ext cx="192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Д.И.Менделеев-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1571г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5072074"/>
            <a:ext cx="8001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Умственное развитие зависит от того, какое количество связей создает головной мозг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285720" y="1500174"/>
            <a:ext cx="8215343" cy="3500451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изучить текст учебника п.50, ответить на вопросы с.192.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желанию,  подготовить сообщение «Мозг и способности»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Подумайте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ли мозг человека за жизнь устать? Почему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180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Головной мозг.</vt:lpstr>
      <vt:lpstr>                           Взаимопроверка</vt:lpstr>
      <vt:lpstr>Слайд 3</vt:lpstr>
      <vt:lpstr>Слайд 4</vt:lpstr>
      <vt:lpstr>Слайд 5</vt:lpstr>
      <vt:lpstr>Слайд 6</vt:lpstr>
      <vt:lpstr>Слайд 7</vt:lpstr>
      <vt:lpstr>Асимметрия полушарий головного мозга</vt:lpstr>
      <vt:lpstr>Можно ли утверждать, что чем больше мозг (голова), тем умнее человек?</vt:lpstr>
      <vt:lpstr>Домашнее задание: изучить текст учебника п.50, ответить на вопросы с.192.  По желанию,  подготовить сообщение «Мозг и способности» Подумайте: Может ли мозг человека за жизнь устать? Почему?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Головной мозг.</dc:title>
  <dc:creator>Admin</dc:creator>
  <cp:lastModifiedBy>Admin</cp:lastModifiedBy>
  <cp:revision>21</cp:revision>
  <dcterms:created xsi:type="dcterms:W3CDTF">2017-09-22T12:20:54Z</dcterms:created>
  <dcterms:modified xsi:type="dcterms:W3CDTF">2017-09-24T06:00:41Z</dcterms:modified>
</cp:coreProperties>
</file>